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64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80" autoAdjust="0"/>
  </p:normalViewPr>
  <p:slideViewPr>
    <p:cSldViewPr snapToGrid="0">
      <p:cViewPr varScale="1">
        <p:scale>
          <a:sx n="83" d="100"/>
          <a:sy n="83" d="100"/>
        </p:scale>
        <p:origin x="108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008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D8DD7-C76C-42A3-96C4-9B1F9E256F75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49B94-3F3E-495F-B72B-A01333D91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507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A8FC5-2795-407F-81E9-959CE6687570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A8C8B-13AA-4D78-991A-A83593F114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https://www.youtube.com/watch?v=pmSAG51BybY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GDC game feel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A8C8B-13AA-4D78-991A-A83593F114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25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A8C8B-13AA-4D78-991A-A83593F114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40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58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14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8324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16330" y="418465"/>
            <a:ext cx="9959340" cy="1325563"/>
          </a:xfrm>
        </p:spPr>
        <p:txBody>
          <a:bodyPr/>
          <a:lstStyle/>
          <a:p>
            <a:endParaRPr lang="en-GB" dirty="0">
              <a:latin typeface="VCR OSD Mono" panose="02000609000000000000" pitchFamily="49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16330" y="1744028"/>
            <a:ext cx="9959340" cy="4351338"/>
          </a:xfrm>
        </p:spPr>
        <p:txBody>
          <a:bodyPr/>
          <a:lstStyle>
            <a:lvl1pPr>
              <a:defRPr>
                <a:latin typeface="VCR OSD Mono" panose="02000609000000000000" pitchFamily="49" charset="0"/>
              </a:defRPr>
            </a:lvl1pPr>
          </a:lstStyle>
          <a:p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9535633" y="3171499"/>
            <a:ext cx="4061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VCR OSD Mono" panose="02000609000000000000" pitchFamily="49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0896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838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33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71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1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685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74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09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1F08F-05AF-4027-A087-8CCC2D7CE76C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35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9"/>
          <a:stretch/>
        </p:blipFill>
        <p:spPr>
          <a:xfrm>
            <a:off x="-2657913" y="-1335914"/>
            <a:ext cx="10806349" cy="11533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153327"/>
          </a:xfrm>
          <a:prstGeom prst="rect">
            <a:avLst/>
          </a:prstGeom>
          <a:solidFill>
            <a:srgbClr val="FBB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8714740" y="492927"/>
            <a:ext cx="828040" cy="66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9766300" y="492926"/>
            <a:ext cx="828040" cy="66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0800080" y="492926"/>
            <a:ext cx="828040" cy="66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45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775" y="500062"/>
            <a:ext cx="900269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VCR OSD Mono" panose="02000609000000000000" pitchFamily="49" charset="0"/>
              </a:rPr>
              <a:t>Things that are unique to video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44828" y="1842770"/>
            <a:ext cx="10515600" cy="4351338"/>
          </a:xfrm>
        </p:spPr>
        <p:txBody>
          <a:bodyPr/>
          <a:lstStyle/>
          <a:p>
            <a:r>
              <a:rPr lang="en-GB" dirty="0">
                <a:latin typeface="VCR OSD Mono" panose="02000609000000000000" pitchFamily="49" charset="0"/>
              </a:rPr>
              <a:t>Emergent behaviour</a:t>
            </a:r>
          </a:p>
          <a:p>
            <a:r>
              <a:rPr lang="en-GB" dirty="0">
                <a:latin typeface="VCR OSD Mono" panose="02000609000000000000" pitchFamily="49" charset="0"/>
              </a:rPr>
              <a:t>Re-playability (with different outcomes)</a:t>
            </a:r>
          </a:p>
          <a:p>
            <a:r>
              <a:rPr lang="en-GB" dirty="0">
                <a:solidFill>
                  <a:srgbClr val="00B050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066" y="4494348"/>
            <a:ext cx="421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VCR OSD Mono" panose="02000609000000000000" pitchFamily="49" charset="0"/>
              </a:rPr>
              <a:t>Cuz</a:t>
            </a:r>
            <a:r>
              <a:rPr lang="en-GB" dirty="0">
                <a:latin typeface="VCR OSD Mono" panose="02000609000000000000" pitchFamily="49" charset="0"/>
              </a:rPr>
              <a:t> games is art</a:t>
            </a:r>
          </a:p>
        </p:txBody>
      </p:sp>
    </p:spTree>
    <p:extLst>
      <p:ext uri="{BB962C8B-B14F-4D97-AF65-F5344CB8AC3E}">
        <p14:creationId xmlns:p14="http://schemas.microsoft.com/office/powerpoint/2010/main" val="14313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WTF is game feel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4"/>
            <a:ext cx="10515600" cy="4615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virtual sensation from the feedback the game is giving you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feedback includes</a:t>
            </a:r>
          </a:p>
          <a:p>
            <a:pPr marL="457200" lvl="1" indent="0">
              <a:buNone/>
            </a:pPr>
            <a:r>
              <a:rPr lang="en-GB" dirty="0"/>
              <a:t>Animation (Timings, exaggeration, smears, frame pauses)</a:t>
            </a:r>
          </a:p>
          <a:p>
            <a:pPr marL="457200" lvl="1" indent="0">
              <a:buNone/>
            </a:pPr>
            <a:r>
              <a:rPr lang="en-GB" dirty="0"/>
              <a:t>Sound effects (cooldown timers, combo meters)</a:t>
            </a:r>
          </a:p>
          <a:p>
            <a:pPr marL="457200" lvl="1" indent="0">
              <a:buNone/>
            </a:pPr>
            <a:r>
              <a:rPr lang="en-GB" dirty="0"/>
              <a:t>Controller vibration</a:t>
            </a:r>
          </a:p>
          <a:p>
            <a:pPr marL="457200" lvl="1" indent="0">
              <a:buNone/>
            </a:pPr>
            <a:r>
              <a:rPr lang="en-GB" dirty="0"/>
              <a:t>Control scheme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Game feel is apparent at a prototype stage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77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3461-AB45-4C6F-A0B0-3C449D21D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" y="-175895"/>
            <a:ext cx="9959340" cy="1325563"/>
          </a:xfrm>
        </p:spPr>
        <p:txBody>
          <a:bodyPr/>
          <a:lstStyle/>
          <a:p>
            <a:r>
              <a:rPr lang="en-GB" dirty="0"/>
              <a:t>Animation</a:t>
            </a:r>
          </a:p>
        </p:txBody>
      </p:sp>
      <p:pic>
        <p:nvPicPr>
          <p:cNvPr id="5" name="FPSsmearReload">
            <a:hlinkClick r:id="" action="ppaction://media"/>
            <a:extLst>
              <a:ext uri="{FF2B5EF4-FFF2-40B4-BE49-F238E27FC236}">
                <a16:creationId xmlns:a16="http://schemas.microsoft.com/office/drawing/2014/main" id="{3F06E949-CC4F-4ECC-9E3A-0CABEFB4C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946" y="1284732"/>
            <a:ext cx="4545902" cy="4545902"/>
          </a:xfrm>
          <a:prstGeom prst="rect">
            <a:avLst/>
          </a:prstGeom>
        </p:spPr>
      </p:pic>
      <p:pic>
        <p:nvPicPr>
          <p:cNvPr id="2050" name="Picture 2" descr="Image result for simpsons smears">
            <a:extLst>
              <a:ext uri="{FF2B5EF4-FFF2-40B4-BE49-F238E27FC236}">
                <a16:creationId xmlns:a16="http://schemas.microsoft.com/office/drawing/2014/main" id="{20F6DE99-DBE3-455D-976F-CD61909B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52" y="255650"/>
            <a:ext cx="5503332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mpsons smears">
            <a:extLst>
              <a:ext uri="{FF2B5EF4-FFF2-40B4-BE49-F238E27FC236}">
                <a16:creationId xmlns:a16="http://schemas.microsoft.com/office/drawing/2014/main" id="{AAE90257-2F55-4A4E-8DE7-20594FB2F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88" y="3978736"/>
            <a:ext cx="3912270" cy="220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nimation smears">
            <a:extLst>
              <a:ext uri="{FF2B5EF4-FFF2-40B4-BE49-F238E27FC236}">
                <a16:creationId xmlns:a16="http://schemas.microsoft.com/office/drawing/2014/main" id="{AD00BA0D-184C-4305-AA1E-D748CF347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53" y="3697145"/>
            <a:ext cx="3312265" cy="248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4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Portal cubes</a:t>
            </a:r>
          </a:p>
        </p:txBody>
      </p:sp>
      <p:pic>
        <p:nvPicPr>
          <p:cNvPr id="4" name="portalCube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7040" y="1538288"/>
            <a:ext cx="8503920" cy="47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Controller and Control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3628" y="182105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Dpad</a:t>
            </a:r>
            <a:r>
              <a:rPr lang="en-GB" dirty="0"/>
              <a:t> vs joystick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1D6A449-C1F8-4C71-B89D-B69018EFA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4" b="14038"/>
          <a:stretch/>
        </p:blipFill>
        <p:spPr bwMode="auto">
          <a:xfrm>
            <a:off x="933069" y="3468184"/>
            <a:ext cx="3945255" cy="28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30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</TotalTime>
  <Words>90</Words>
  <Application>Microsoft Office PowerPoint</Application>
  <PresentationFormat>Widescreen</PresentationFormat>
  <Paragraphs>28</Paragraphs>
  <Slides>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VCR OSD Mono</vt:lpstr>
      <vt:lpstr>Office Theme</vt:lpstr>
      <vt:lpstr>PowerPoint Presentation</vt:lpstr>
      <vt:lpstr>Things that are unique to video games</vt:lpstr>
      <vt:lpstr>WTF is game feel</vt:lpstr>
      <vt:lpstr>Animation</vt:lpstr>
      <vt:lpstr>Portal cubes</vt:lpstr>
      <vt:lpstr>Controller and Control schemes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feel</dc:title>
  <dc:creator>Alex</dc:creator>
  <cp:lastModifiedBy>Hockly, Alex L</cp:lastModifiedBy>
  <cp:revision>34</cp:revision>
  <dcterms:created xsi:type="dcterms:W3CDTF">2018-06-15T13:03:41Z</dcterms:created>
  <dcterms:modified xsi:type="dcterms:W3CDTF">2018-09-29T22:09:52Z</dcterms:modified>
</cp:coreProperties>
</file>